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1" r:id="rId2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1" d="100"/>
          <a:sy n="51" d="100"/>
        </p:scale>
        <p:origin x="-1464" y="-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60DC9-1261-4BF7-9175-144F3FDA1BEB}" type="datetimeFigureOut">
              <a:rPr lang="nl-NL" smtClean="0"/>
              <a:t>15-1-2018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F0DE893-E873-4ECE-BF69-331EFA924F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6939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60DC9-1261-4BF7-9175-144F3FDA1BEB}" type="datetimeFigureOut">
              <a:rPr lang="nl-NL" smtClean="0"/>
              <a:t>15-1-2018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F0DE893-E873-4ECE-BF69-331EFA924F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865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60DC9-1261-4BF7-9175-144F3FDA1BEB}" type="datetimeFigureOut">
              <a:rPr lang="nl-NL" smtClean="0"/>
              <a:t>15-1-2018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F0DE893-E873-4ECE-BF69-331EFA924FA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2247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60DC9-1261-4BF7-9175-144F3FDA1BEB}" type="datetimeFigureOut">
              <a:rPr lang="nl-NL" smtClean="0"/>
              <a:t>15-1-2018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F0DE893-E873-4ECE-BF69-331EFA924F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923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60DC9-1261-4BF7-9175-144F3FDA1BEB}" type="datetimeFigureOut">
              <a:rPr lang="nl-NL" smtClean="0"/>
              <a:t>15-1-2018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F0DE893-E873-4ECE-BF69-331EFA924FAD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1194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60DC9-1261-4BF7-9175-144F3FDA1BEB}" type="datetimeFigureOut">
              <a:rPr lang="nl-NL" smtClean="0"/>
              <a:t>15-1-2018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F0DE893-E873-4ECE-BF69-331EFA924F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64315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60DC9-1261-4BF7-9175-144F3FDA1BEB}" type="datetimeFigureOut">
              <a:rPr lang="nl-NL" smtClean="0"/>
              <a:t>15-1-2018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DE893-E873-4ECE-BF69-331EFA924F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0046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60DC9-1261-4BF7-9175-144F3FDA1BEB}" type="datetimeFigureOut">
              <a:rPr lang="nl-NL" smtClean="0"/>
              <a:t>15-1-2018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DE893-E873-4ECE-BF69-331EFA924F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3388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60DC9-1261-4BF7-9175-144F3FDA1BEB}" type="datetimeFigureOut">
              <a:rPr lang="nl-NL" smtClean="0"/>
              <a:t>15-1-2018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DE893-E873-4ECE-BF69-331EFA924F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3979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60DC9-1261-4BF7-9175-144F3FDA1BEB}" type="datetimeFigureOut">
              <a:rPr lang="nl-NL" smtClean="0"/>
              <a:t>15-1-2018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F0DE893-E873-4ECE-BF69-331EFA924F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123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60DC9-1261-4BF7-9175-144F3FDA1BEB}" type="datetimeFigureOut">
              <a:rPr lang="nl-NL" smtClean="0"/>
              <a:t>15-1-2018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F0DE893-E873-4ECE-BF69-331EFA924F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233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60DC9-1261-4BF7-9175-144F3FDA1BEB}" type="datetimeFigureOut">
              <a:rPr lang="nl-NL" smtClean="0"/>
              <a:t>15-1-2018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F0DE893-E873-4ECE-BF69-331EFA924F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0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60DC9-1261-4BF7-9175-144F3FDA1BEB}" type="datetimeFigureOut">
              <a:rPr lang="nl-NL" smtClean="0"/>
              <a:t>15-1-2018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DE893-E873-4ECE-BF69-331EFA924F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449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60DC9-1261-4BF7-9175-144F3FDA1BEB}" type="datetimeFigureOut">
              <a:rPr lang="nl-NL" smtClean="0"/>
              <a:t>15-1-2018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DE893-E873-4ECE-BF69-331EFA924F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058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60DC9-1261-4BF7-9175-144F3FDA1BEB}" type="datetimeFigureOut">
              <a:rPr lang="nl-NL" smtClean="0"/>
              <a:t>15-1-2018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DE893-E873-4ECE-BF69-331EFA924F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7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60DC9-1261-4BF7-9175-144F3FDA1BEB}" type="datetimeFigureOut">
              <a:rPr lang="nl-NL" smtClean="0"/>
              <a:t>15-1-2018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F0DE893-E873-4ECE-BF69-331EFA924F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6798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60DC9-1261-4BF7-9175-144F3FDA1BEB}" type="datetimeFigureOut">
              <a:rPr lang="nl-NL" smtClean="0"/>
              <a:t>15-1-2018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F0DE893-E873-4ECE-BF69-331EFA924F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706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Kattenrassen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35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Devon</a:t>
            </a:r>
            <a:r>
              <a:rPr lang="nl-NL" dirty="0" smtClean="0"/>
              <a:t> rex 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418" y="1905000"/>
            <a:ext cx="4526223" cy="4526223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8249007" y="2483893"/>
            <a:ext cx="350929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Aanhankelijk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Vrolijk</a:t>
            </a:r>
          </a:p>
          <a:p>
            <a:pPr marL="285750" indent="-285750">
              <a:buFontTx/>
              <a:buChar char="-"/>
            </a:pPr>
            <a:r>
              <a:rPr lang="nl-NL" dirty="0"/>
              <a:t> </a:t>
            </a:r>
            <a:r>
              <a:rPr lang="nl-NL" dirty="0" smtClean="0"/>
              <a:t>levendig, actief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Veel aandacht nodig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Niet van alleen thuis blijven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Geschikte </a:t>
            </a:r>
            <a:r>
              <a:rPr lang="nl-NL" dirty="0" err="1" smtClean="0"/>
              <a:t>binnenkat</a:t>
            </a:r>
            <a:endParaRPr lang="nl-NL" dirty="0" smtClean="0"/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Zeer grote oren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Korte, gekrulde haren </a:t>
            </a:r>
          </a:p>
        </p:txBody>
      </p:sp>
    </p:spTree>
    <p:extLst>
      <p:ext uri="{BB962C8B-B14F-4D97-AF65-F5344CB8AC3E}">
        <p14:creationId xmlns:p14="http://schemas.microsoft.com/office/powerpoint/2010/main" val="259253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Burmees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312" y="1741227"/>
            <a:ext cx="4709330" cy="4709330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8434316" y="2060812"/>
            <a:ext cx="307029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Bijzonder opvallend ras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Aanwezig, levendig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Nergens bang voor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Miauwt veel en hard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Zelfverzekerd naar soortgenoten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Kan niet goed alleen zijn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Lijkt op siamees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Grote oren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Bengaal 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7902054" y="2456597"/>
            <a:ext cx="287967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Natuurlijk gedrag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Jachtinstinct </a:t>
            </a:r>
            <a:endParaRPr lang="nl-NL" dirty="0" smtClean="0"/>
          </a:p>
          <a:p>
            <a:pPr marL="285750" indent="-285750">
              <a:buFontTx/>
              <a:buChar char="-"/>
            </a:pPr>
            <a:r>
              <a:rPr lang="nl-NL" dirty="0" smtClean="0"/>
              <a:t>Zeer actief</a:t>
            </a:r>
            <a:endParaRPr lang="nl-NL" dirty="0" smtClean="0"/>
          </a:p>
          <a:p>
            <a:pPr marL="285750" indent="-285750">
              <a:buFontTx/>
              <a:buChar char="-"/>
            </a:pPr>
            <a:r>
              <a:rPr lang="nl-NL" dirty="0" smtClean="0"/>
              <a:t>Veel beweging nodig 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Middelgroot tot </a:t>
            </a:r>
            <a:r>
              <a:rPr lang="nl-NL" dirty="0" smtClean="0"/>
              <a:t>groot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Kenmerkende rozetten</a:t>
            </a:r>
            <a:r>
              <a:rPr lang="nl-NL" dirty="0" smtClean="0"/>
              <a:t> </a:t>
            </a:r>
            <a:endParaRPr lang="nl-NL" dirty="0" smtClean="0"/>
          </a:p>
          <a:p>
            <a:pPr marL="285750" indent="-285750">
              <a:buFontTx/>
              <a:buChar char="-"/>
            </a:pPr>
            <a:endParaRPr lang="nl-NL" dirty="0" smtClean="0"/>
          </a:p>
          <a:p>
            <a:pPr marL="285750" indent="-285750">
              <a:buFontTx/>
              <a:buChar char="-"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892" y="1905000"/>
            <a:ext cx="4450022" cy="445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23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Europees </a:t>
            </a:r>
            <a:r>
              <a:rPr lang="nl-NL" dirty="0" err="1" smtClean="0"/>
              <a:t>korthaar</a:t>
            </a: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084" y="1645691"/>
            <a:ext cx="4695683" cy="4695683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7724633" y="3166281"/>
            <a:ext cx="39169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huis- tuin- keuken kat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Past zich makkelijk aan 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In veel verschillende </a:t>
            </a:r>
            <a:r>
              <a:rPr lang="nl-NL" dirty="0" smtClean="0"/>
              <a:t>kleuren, maar altijd natuurlijke kleuren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050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Heilige </a:t>
            </a:r>
            <a:r>
              <a:rPr lang="nl-NL" dirty="0" err="1" smtClean="0"/>
              <a:t>birmaan</a:t>
            </a: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277" y="1684938"/>
            <a:ext cx="4409080" cy="4409080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7438030" y="2096069"/>
            <a:ext cx="38896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Vriendelijke kat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Met eigen mening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Wil </a:t>
            </a:r>
            <a:r>
              <a:rPr lang="nl-NL" dirty="0" smtClean="0"/>
              <a:t>graag aandacht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Niet graag alleen zijn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Sociaal naar andere dieren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Regelmatige vachtverzorging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Altijd witte pootjes </a:t>
            </a:r>
            <a:r>
              <a:rPr lang="nl-NL" dirty="0" smtClean="0"/>
              <a:t> en point aftekening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00776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Manx</a:t>
            </a: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233" y="1700284"/>
            <a:ext cx="4504614" cy="4504614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7601803" y="2369024"/>
            <a:ext cx="33846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Makkelijk karakter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Kan zich goed aanpassen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Goed met andere huisdieren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Geduldig met </a:t>
            </a:r>
            <a:r>
              <a:rPr lang="nl-NL" dirty="0" smtClean="0"/>
              <a:t>kinderen </a:t>
            </a:r>
            <a:endParaRPr lang="nl-NL" dirty="0" smtClean="0"/>
          </a:p>
          <a:p>
            <a:pPr marL="285750" indent="-285750">
              <a:buFontTx/>
              <a:buChar char="-"/>
            </a:pPr>
            <a:r>
              <a:rPr lang="nl-NL" dirty="0" smtClean="0"/>
              <a:t>Goede jager 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Staartloze kat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Compact lichaam </a:t>
            </a:r>
          </a:p>
          <a:p>
            <a:pPr marL="285750" indent="-285750"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7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Noorse boskat 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7615451" y="2101755"/>
            <a:ext cx="357571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Zelfverzekerde kat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Eigen wil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Makkelijk karakter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Voldoende ruimte nodig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Klimmogelijkheid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Regelmatige vachtverzorging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Dikke vacht </a:t>
            </a:r>
            <a:endParaRPr lang="nl-NL" dirty="0" smtClean="0"/>
          </a:p>
          <a:p>
            <a:pPr marL="285750" indent="-285750">
              <a:buFontTx/>
              <a:buChar char="-"/>
            </a:pPr>
            <a:r>
              <a:rPr lang="nl-NL" dirty="0" smtClean="0"/>
              <a:t>Nationale ras van Noorwegen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6"/>
          <a:stretch/>
        </p:blipFill>
        <p:spPr>
          <a:xfrm>
            <a:off x="2715903" y="1767362"/>
            <a:ext cx="3644067" cy="438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09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Turkse van 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538" y="1577453"/>
            <a:ext cx="4809699" cy="480969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7847462" y="2551141"/>
            <a:ext cx="32345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Levendige kat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Houd van water en zwemmen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Sociaal naar soortgenoten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Sterk karakter en eigen wil</a:t>
            </a:r>
          </a:p>
          <a:p>
            <a:pPr marL="285750" indent="-285750">
              <a:buFontTx/>
              <a:buChar char="-"/>
            </a:pPr>
            <a:endParaRPr lang="nl-NL" dirty="0" smtClean="0"/>
          </a:p>
          <a:p>
            <a:pPr marL="285750" indent="-285750">
              <a:buFontTx/>
              <a:buChar char="-"/>
            </a:pPr>
            <a:r>
              <a:rPr lang="nl-NL" dirty="0" smtClean="0"/>
              <a:t>Altijd een Van aftekening</a:t>
            </a:r>
          </a:p>
          <a:p>
            <a:pPr marL="285750" indent="-285750">
              <a:buFontTx/>
              <a:buChar char="-"/>
            </a:pPr>
            <a:r>
              <a:rPr lang="nl-NL" dirty="0" err="1" smtClean="0"/>
              <a:t>Halflangharig</a:t>
            </a:r>
            <a:r>
              <a:rPr lang="nl-NL" dirty="0" smtClean="0"/>
              <a:t> </a:t>
            </a:r>
            <a:endParaRPr lang="nl-NL" dirty="0" smtClean="0"/>
          </a:p>
          <a:p>
            <a:pPr marL="285750" indent="-285750"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615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Balinees 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7751928" y="2614684"/>
            <a:ext cx="35074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Actieve kat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Aanwezig karakter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Veel behoefte aan gezelschap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Kan niet lang alleen zijn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Slank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Langharige Siamees</a:t>
            </a:r>
            <a:endParaRPr lang="nl-NL" dirty="0" smtClean="0"/>
          </a:p>
          <a:p>
            <a:pPr marL="285750" indent="-285750">
              <a:buFontTx/>
              <a:buChar char="-"/>
            </a:pPr>
            <a:r>
              <a:rPr lang="nl-NL" dirty="0" smtClean="0"/>
              <a:t>Oosterse bouw </a:t>
            </a:r>
          </a:p>
          <a:p>
            <a:pPr marL="285750" indent="-285750">
              <a:buFontTx/>
              <a:buChar char="-"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737" y="1900156"/>
            <a:ext cx="4512575" cy="451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03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98511" y="542223"/>
            <a:ext cx="8911687" cy="1280890"/>
          </a:xfrm>
        </p:spPr>
        <p:txBody>
          <a:bodyPr/>
          <a:lstStyle/>
          <a:p>
            <a:r>
              <a:rPr lang="nl-NL" dirty="0" err="1" smtClean="0"/>
              <a:t>Somali</a:t>
            </a:r>
            <a:r>
              <a:rPr lang="nl-NL" dirty="0" smtClean="0"/>
              <a:t> 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7616016" y="2415654"/>
            <a:ext cx="32208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Speels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Sociaal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Vraagt graag aandacht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Veel ruimte nodig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Kan goed met kinderen en soortgenoten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Langharige variant van </a:t>
            </a:r>
            <a:r>
              <a:rPr lang="nl-NL" dirty="0" err="1" smtClean="0"/>
              <a:t>abessijn</a:t>
            </a:r>
            <a:endParaRPr lang="nl-NL" dirty="0" smtClean="0"/>
          </a:p>
          <a:p>
            <a:pPr marL="285750" indent="-285750">
              <a:buFontTx/>
              <a:buChar char="-"/>
            </a:pP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511" y="1705970"/>
            <a:ext cx="4567166" cy="456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27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Pers of </a:t>
            </a:r>
            <a:r>
              <a:rPr lang="nl-NL" dirty="0" err="1" smtClean="0"/>
              <a:t>perzisch</a:t>
            </a:r>
            <a:r>
              <a:rPr lang="nl-NL" dirty="0" smtClean="0"/>
              <a:t> langhaar 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6235700" cy="4483100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7710985" y="1801504"/>
            <a:ext cx="364281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Vriendelijk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Rustig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Lief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Nuchter </a:t>
            </a: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 Stressgevoelig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Populair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r>
              <a:rPr lang="nl-NL" dirty="0" smtClean="0"/>
              <a:t>-   Ronde platte kop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Ronde ogen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Korte snuit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Korte oren, wijd uit elkaar </a:t>
            </a:r>
          </a:p>
          <a:p>
            <a:pPr marL="285750" indent="-285750">
              <a:buFontTx/>
              <a:buChar char="-"/>
            </a:pPr>
            <a:r>
              <a:rPr lang="nl-NL" dirty="0" err="1" smtClean="0"/>
              <a:t>Langhaar</a:t>
            </a:r>
            <a:r>
              <a:rPr lang="nl-NL" dirty="0" smtClean="0"/>
              <a:t> </a:t>
            </a:r>
            <a:r>
              <a:rPr lang="nl-NL" dirty="0" smtClean="0"/>
              <a:t>(enige echte </a:t>
            </a:r>
            <a:r>
              <a:rPr lang="nl-NL" dirty="0" err="1" smtClean="0"/>
              <a:t>langhaar</a:t>
            </a:r>
            <a:r>
              <a:rPr lang="nl-NL" dirty="0" smtClean="0"/>
              <a:t> ras)</a:t>
            </a:r>
            <a:endParaRPr lang="nl-NL" dirty="0" smtClean="0"/>
          </a:p>
          <a:p>
            <a:pPr marL="285750" indent="-285750">
              <a:buFontTx/>
              <a:buChar char="-"/>
            </a:pPr>
            <a:endParaRPr lang="nl-NL" dirty="0" smtClean="0"/>
          </a:p>
          <a:p>
            <a:pPr marL="285750" indent="-285750">
              <a:buFontTx/>
              <a:buChar char="-"/>
            </a:pPr>
            <a:endParaRPr lang="nl-NL" dirty="0" smtClean="0"/>
          </a:p>
          <a:p>
            <a:pPr marL="285750" indent="-285750"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62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Blauwe rus 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7583077" y="2464471"/>
            <a:ext cx="33573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Houd niet van drukte of lawaai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Liefst in rustig huishouden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Zelfstandig en eenkennig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Altijd blauw grijs</a:t>
            </a:r>
          </a:p>
          <a:p>
            <a:pPr marL="285750" indent="-285750">
              <a:buFontTx/>
              <a:buChar char="-"/>
            </a:pPr>
            <a:endParaRPr lang="nl-NL" dirty="0" smtClean="0"/>
          </a:p>
          <a:p>
            <a:pPr marL="285750" indent="-285750">
              <a:buFontTx/>
              <a:buChar char="-"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1905000"/>
            <a:ext cx="4073599" cy="407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2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Maine </a:t>
            </a:r>
            <a:r>
              <a:rPr lang="nl-NL" dirty="0" err="1" smtClean="0"/>
              <a:t>Coon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7574507" y="2591440"/>
            <a:ext cx="37792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Grootste kattenras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Populair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Makkelijk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Speels/actief </a:t>
            </a:r>
            <a:r>
              <a:rPr lang="nl-NL" dirty="0" smtClean="0"/>
              <a:t>houdt van klimmen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Zeer groot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Gelijkmatig gebouwd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Lange stugge haren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Haar op </a:t>
            </a:r>
            <a:r>
              <a:rPr lang="nl-NL" dirty="0" smtClean="0"/>
              <a:t>oren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Kan meerdere tenen hebben - </a:t>
            </a:r>
            <a:r>
              <a:rPr lang="nl-NL" dirty="0" err="1" smtClean="0"/>
              <a:t>polydactyl</a:t>
            </a: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879" y="1690688"/>
            <a:ext cx="3896929" cy="4871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21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Exotic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7902054" y="2524836"/>
            <a:ext cx="30843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Rustig </a:t>
            </a:r>
          </a:p>
          <a:p>
            <a:pPr marL="285750" indent="-285750">
              <a:buFontTx/>
              <a:buChar char="-"/>
            </a:pPr>
            <a:r>
              <a:rPr lang="nl-NL" dirty="0" err="1" smtClean="0"/>
              <a:t>Nieuwsschierig</a:t>
            </a:r>
            <a:r>
              <a:rPr lang="nl-NL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Speels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Sociaal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Aanhankelijk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Middelgroot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Verschillende kleuren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Kortharig </a:t>
            </a:r>
          </a:p>
          <a:p>
            <a:pPr marL="285750" indent="-285750">
              <a:buFontTx/>
              <a:buChar char="-"/>
            </a:pPr>
            <a:endParaRPr lang="nl-NL" dirty="0" smtClean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566" y="1904999"/>
            <a:ext cx="4143233" cy="414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21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Ragdoll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 rot="10800000" flipH="1" flipV="1">
            <a:off x="7445340" y="3104362"/>
            <a:ext cx="37731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- Rustige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Zachtaardige kat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Kan zich goed aanpassen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Houd niet van lawaai 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Groot</a:t>
            </a:r>
            <a:r>
              <a:rPr lang="nl-NL" dirty="0" smtClean="0"/>
              <a:t>, stevig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 </a:t>
            </a:r>
            <a:r>
              <a:rPr lang="nl-NL" dirty="0"/>
              <a:t>P</a:t>
            </a:r>
            <a:r>
              <a:rPr lang="nl-NL" dirty="0" smtClean="0"/>
              <a:t>oint aftekening</a:t>
            </a:r>
            <a:endParaRPr lang="nl-NL" dirty="0" smtClean="0"/>
          </a:p>
          <a:p>
            <a:pPr marL="285750" indent="-285750">
              <a:buFontTx/>
              <a:buChar char="-"/>
            </a:pP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345" y="1905000"/>
            <a:ext cx="4682035" cy="468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02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</a:t>
            </a:r>
            <a:r>
              <a:rPr lang="nl-NL" dirty="0" err="1" smtClean="0"/>
              <a:t>phynx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7246961" y="2183642"/>
            <a:ext cx="38350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Levendige, speelse kat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Aanhankelijk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Veel aandacht nodig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Kan niet goed alleen zijn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Wassen 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Huid fijne </a:t>
            </a:r>
            <a:r>
              <a:rPr lang="nl-NL" dirty="0" err="1" smtClean="0"/>
              <a:t>donslaag</a:t>
            </a:r>
            <a:r>
              <a:rPr lang="nl-NL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Gerimpelde huid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152" y="1697586"/>
            <a:ext cx="4750274" cy="475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03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Siamees 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321" y="1624083"/>
            <a:ext cx="4673652" cy="4673652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7847463" y="2169994"/>
            <a:ext cx="36571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Zeer aanhankelijk </a:t>
            </a:r>
            <a:endParaRPr lang="nl-NL" dirty="0" smtClean="0"/>
          </a:p>
          <a:p>
            <a:pPr marL="285750" indent="-285750">
              <a:buFontTx/>
              <a:buChar char="-"/>
            </a:pPr>
            <a:r>
              <a:rPr lang="nl-NL" dirty="0" smtClean="0"/>
              <a:t>Miauwt veel </a:t>
            </a:r>
            <a:endParaRPr lang="nl-NL" dirty="0" smtClean="0"/>
          </a:p>
          <a:p>
            <a:pPr marL="285750" indent="-285750">
              <a:buFontTx/>
              <a:buChar char="-"/>
            </a:pPr>
            <a:r>
              <a:rPr lang="nl-NL" dirty="0" smtClean="0"/>
              <a:t>Vraagt veel  aandacht</a:t>
            </a:r>
            <a:endParaRPr lang="nl-NL" dirty="0" smtClean="0"/>
          </a:p>
          <a:p>
            <a:pPr marL="285750" indent="-285750">
              <a:buFontTx/>
              <a:buChar char="-"/>
            </a:pPr>
            <a:r>
              <a:rPr lang="nl-NL" dirty="0" smtClean="0"/>
              <a:t>Niet voor iedereen geschikt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Lange slanke kat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Oosters type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635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Abessijn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8297839" y="2115403"/>
            <a:ext cx="307074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Aanhankelijke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Actieve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Speelse kat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belangrijk-=</a:t>
            </a:r>
            <a:br>
              <a:rPr lang="nl-NL" dirty="0" smtClean="0"/>
            </a:br>
            <a:r>
              <a:rPr lang="nl-NL" dirty="0" smtClean="0"/>
              <a:t>voldoende ruimte, </a:t>
            </a:r>
            <a:br>
              <a:rPr lang="nl-NL" dirty="0" smtClean="0"/>
            </a:br>
            <a:r>
              <a:rPr lang="nl-NL" dirty="0" smtClean="0"/>
              <a:t>afleiding en beweging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Roofdierachtig</a:t>
            </a:r>
          </a:p>
          <a:p>
            <a:pPr marL="285750" indent="-285750">
              <a:buFontTx/>
              <a:buChar char="-"/>
            </a:pPr>
            <a:r>
              <a:rPr lang="nl-NL" dirty="0" err="1" smtClean="0"/>
              <a:t>Agouti</a:t>
            </a:r>
            <a:r>
              <a:rPr lang="nl-NL" dirty="0" smtClean="0"/>
              <a:t> vacht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Gemiddeld van formaat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005" y="1905000"/>
            <a:ext cx="4374108" cy="437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81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Brits </a:t>
            </a:r>
            <a:r>
              <a:rPr lang="nl-NL" dirty="0" err="1" smtClean="0"/>
              <a:t>korthaar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 rot="10800000" flipH="1" flipV="1">
            <a:off x="8086784" y="2445228"/>
            <a:ext cx="32135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Makkelijke sociale kat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Past zich goed aan; </a:t>
            </a:r>
            <a:br>
              <a:rPr lang="nl-NL" dirty="0" smtClean="0"/>
            </a:br>
            <a:r>
              <a:rPr lang="nl-NL" dirty="0" smtClean="0"/>
              <a:t>mensen </a:t>
            </a:r>
            <a:br>
              <a:rPr lang="nl-NL" dirty="0" smtClean="0"/>
            </a:br>
            <a:r>
              <a:rPr lang="nl-NL" dirty="0" smtClean="0"/>
              <a:t>soortgenoten </a:t>
            </a:r>
            <a:br>
              <a:rPr lang="nl-NL" dirty="0" smtClean="0"/>
            </a:br>
            <a:r>
              <a:rPr lang="nl-NL" dirty="0" smtClean="0"/>
              <a:t>honden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Ronde kop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Dikke vacht </a:t>
            </a:r>
            <a:endParaRPr lang="nl-NL" dirty="0" smtClean="0"/>
          </a:p>
          <a:p>
            <a:pPr marL="285750" indent="-285750">
              <a:buFontTx/>
              <a:buChar char="-"/>
            </a:pPr>
            <a:r>
              <a:rPr lang="nl-NL" dirty="0" smtClean="0"/>
              <a:t>Iedere kleurslag mogelijk</a:t>
            </a:r>
            <a:endParaRPr lang="nl-NL" dirty="0" smtClean="0"/>
          </a:p>
          <a:p>
            <a:pPr marL="285750" indent="-285750">
              <a:buFontTx/>
              <a:buChar char="-"/>
            </a:pPr>
            <a:endParaRPr lang="nl-NL" dirty="0" smtClean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1905000"/>
            <a:ext cx="4052334" cy="419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39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188</TotalTime>
  <Words>371</Words>
  <Application>Microsoft Office PowerPoint</Application>
  <PresentationFormat>Aangepast</PresentationFormat>
  <Paragraphs>169</Paragraphs>
  <Slides>20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Sliert</vt:lpstr>
      <vt:lpstr>Kattenrassen </vt:lpstr>
      <vt:lpstr>Pers of perzisch langhaar </vt:lpstr>
      <vt:lpstr>Maine Coon</vt:lpstr>
      <vt:lpstr>Exotic </vt:lpstr>
      <vt:lpstr>Ragdoll </vt:lpstr>
      <vt:lpstr>Sphynx</vt:lpstr>
      <vt:lpstr>Siamees </vt:lpstr>
      <vt:lpstr>Abessijn </vt:lpstr>
      <vt:lpstr>Brits korthaar </vt:lpstr>
      <vt:lpstr>Devon rex </vt:lpstr>
      <vt:lpstr>Burmees </vt:lpstr>
      <vt:lpstr>Bengaal </vt:lpstr>
      <vt:lpstr>Europees korthaar </vt:lpstr>
      <vt:lpstr>Heilige birmaan </vt:lpstr>
      <vt:lpstr>Manx </vt:lpstr>
      <vt:lpstr>Noorse boskat </vt:lpstr>
      <vt:lpstr>Turkse van </vt:lpstr>
      <vt:lpstr>Balinees </vt:lpstr>
      <vt:lpstr>Somali  </vt:lpstr>
      <vt:lpstr>Blauwe rus </vt:lpstr>
    </vt:vector>
  </TitlesOfParts>
  <Company>Leppink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Kattenrassen</dc:title>
  <dc:creator>Willemijn Weeink</dc:creator>
  <cp:lastModifiedBy>Mariska Roosink</cp:lastModifiedBy>
  <cp:revision>27</cp:revision>
  <dcterms:created xsi:type="dcterms:W3CDTF">2017-11-01T09:02:18Z</dcterms:created>
  <dcterms:modified xsi:type="dcterms:W3CDTF">2018-01-15T08:38:49Z</dcterms:modified>
</cp:coreProperties>
</file>